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103" d="100"/>
          <a:sy n="103" d="100"/>
        </p:scale>
        <p:origin x="678" y="-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1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05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6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DA4B2-865D-4FA1-8A6D-147F379C6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Kings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Dominia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732A2-8B13-4D02-81F8-C811E7287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Alexander Schuster, </a:t>
            </a:r>
            <a:r>
              <a:rPr lang="de-DE" dirty="0" err="1"/>
              <a:t>Mengdi</a:t>
            </a:r>
            <a:r>
              <a:rPr lang="de-DE" dirty="0"/>
              <a:t> Wang ,</a:t>
            </a:r>
          </a:p>
          <a:p>
            <a:r>
              <a:rPr lang="de-DE" dirty="0"/>
              <a:t>Mohamed </a:t>
            </a:r>
            <a:r>
              <a:rPr lang="de-DE" dirty="0" err="1"/>
              <a:t>Haddej</a:t>
            </a:r>
            <a:r>
              <a:rPr lang="de-DE" dirty="0"/>
              <a:t>, Alexander Epple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82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A33E-4D9B-4D16-9818-21F93F3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724A9-966F-47D4-96BE-75D60360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Titel: 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: Android/iOS &amp; Windows</a:t>
            </a:r>
          </a:p>
          <a:p>
            <a:r>
              <a:rPr lang="de-DE" dirty="0"/>
              <a:t>Genre: Puzzle /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Rating: FSK 0</a:t>
            </a:r>
          </a:p>
          <a:p>
            <a:r>
              <a:rPr lang="de-DE" dirty="0"/>
              <a:t>Target: </a:t>
            </a:r>
            <a:r>
              <a:rPr lang="de-DE" dirty="0" err="1"/>
              <a:t>Casual</a:t>
            </a:r>
            <a:r>
              <a:rPr lang="de-DE" dirty="0"/>
              <a:t> Gamer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puzzle game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Domino </a:t>
            </a:r>
            <a:r>
              <a:rPr lang="de-DE" dirty="0" err="1"/>
              <a:t>stones</a:t>
            </a:r>
            <a:r>
              <a:rPr lang="de-DE" dirty="0"/>
              <a:t> </a:t>
            </a:r>
            <a:r>
              <a:rPr lang="de-DE" dirty="0" err="1"/>
              <a:t>strategically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fall.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mutiple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and </a:t>
            </a:r>
            <a:r>
              <a:rPr lang="de-DE" dirty="0" err="1"/>
              <a:t>stone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98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1724-9008-464F-9E19-E0C8CB6D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Concept &amp;</a:t>
            </a:r>
            <a:br>
              <a:rPr lang="de-DE" dirty="0"/>
            </a:b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0256D-35BF-4A82-9DED-ABAA8E14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460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High Concept:</a:t>
            </a:r>
          </a:p>
          <a:p>
            <a:pPr marL="0" indent="0">
              <a:buNone/>
            </a:pPr>
            <a:r>
              <a:rPr lang="de-DE" dirty="0"/>
              <a:t>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in a </a:t>
            </a:r>
            <a:r>
              <a:rPr lang="de-DE" dirty="0" err="1"/>
              <a:t>medieval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Domino </a:t>
            </a:r>
            <a:r>
              <a:rPr lang="de-DE" dirty="0" err="1"/>
              <a:t>army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storm</a:t>
            </a:r>
            <a:r>
              <a:rPr lang="de-DE" dirty="0"/>
              <a:t> </a:t>
            </a:r>
            <a:r>
              <a:rPr lang="de-DE" dirty="0" err="1"/>
              <a:t>castles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kings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placing</a:t>
            </a:r>
            <a:r>
              <a:rPr lang="de-DE" dirty="0"/>
              <a:t> Domino </a:t>
            </a:r>
            <a:r>
              <a:rPr lang="de-DE" dirty="0" err="1"/>
              <a:t>rows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upgrade </a:t>
            </a:r>
            <a:r>
              <a:rPr lang="de-DE" dirty="0" err="1"/>
              <a:t>stones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Blast, </a:t>
            </a:r>
            <a:r>
              <a:rPr lang="de-DE" dirty="0" err="1"/>
              <a:t>slide</a:t>
            </a:r>
            <a:r>
              <a:rPr lang="de-DE" dirty="0"/>
              <a:t> and fall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variety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and bring </a:t>
            </a:r>
            <a:r>
              <a:rPr lang="de-DE" dirty="0" err="1"/>
              <a:t>glory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kingdom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Points:</a:t>
            </a:r>
          </a:p>
          <a:p>
            <a:r>
              <a:rPr lang="de-DE" dirty="0" err="1"/>
              <a:t>Multiplatform</a:t>
            </a:r>
            <a:r>
              <a:rPr lang="de-DE" dirty="0"/>
              <a:t> support (Android/iOS/Windows)</a:t>
            </a:r>
          </a:p>
          <a:p>
            <a:r>
              <a:rPr lang="de-DE" dirty="0"/>
              <a:t>Unique </a:t>
            </a:r>
            <a:r>
              <a:rPr lang="de-DE" dirty="0" err="1"/>
              <a:t>concept</a:t>
            </a:r>
            <a:r>
              <a:rPr lang="de-DE" dirty="0"/>
              <a:t> (modern Domino game)</a:t>
            </a:r>
          </a:p>
          <a:p>
            <a:r>
              <a:rPr lang="de-DE" dirty="0" err="1"/>
              <a:t>Easly</a:t>
            </a:r>
            <a:r>
              <a:rPr lang="de-DE" dirty="0"/>
              <a:t> </a:t>
            </a:r>
            <a:r>
              <a:rPr lang="de-DE" dirty="0" err="1"/>
              <a:t>expandable</a:t>
            </a:r>
            <a:r>
              <a:rPr lang="de-DE" dirty="0"/>
              <a:t> (</a:t>
            </a:r>
            <a:r>
              <a:rPr lang="de-DE" dirty="0" err="1"/>
              <a:t>free</a:t>
            </a:r>
            <a:r>
              <a:rPr lang="de-DE" dirty="0"/>
              <a:t>/</a:t>
            </a:r>
            <a:r>
              <a:rPr lang="de-DE" dirty="0" err="1"/>
              <a:t>paid</a:t>
            </a:r>
            <a:r>
              <a:rPr lang="de-DE" dirty="0"/>
              <a:t> DLCs)</a:t>
            </a:r>
          </a:p>
        </p:txBody>
      </p:sp>
    </p:spTree>
    <p:extLst>
      <p:ext uri="{BB962C8B-B14F-4D97-AF65-F5344CB8AC3E}">
        <p14:creationId xmlns:p14="http://schemas.microsoft.com/office/powerpoint/2010/main" val="153522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CB066-CA3A-4994-8E1C-03A12E61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Objectives</a:t>
            </a:r>
            <a:r>
              <a:rPr lang="de-DE" dirty="0"/>
              <a:t> &amp;</a:t>
            </a:r>
            <a:br>
              <a:rPr lang="de-DE" dirty="0"/>
            </a:br>
            <a:r>
              <a:rPr lang="de-DE" dirty="0"/>
              <a:t>Game Rules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6A4547-A897-48D0-8F7E-CDF3DC008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Goal:</a:t>
            </a:r>
          </a:p>
          <a:p>
            <a:pPr marL="0" indent="0">
              <a:buNone/>
            </a:pPr>
            <a:r>
              <a:rPr lang="de-DE" dirty="0"/>
              <a:t>Bring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fall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placing</a:t>
            </a:r>
            <a:r>
              <a:rPr lang="de-DE" dirty="0"/>
              <a:t> Domino </a:t>
            </a:r>
            <a:r>
              <a:rPr lang="de-DE" dirty="0" err="1"/>
              <a:t>rows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upgrades</a:t>
            </a:r>
            <a:r>
              <a:rPr lang="de-DE" dirty="0"/>
              <a:t> </a:t>
            </a:r>
            <a:r>
              <a:rPr lang="de-DE" dirty="0" err="1"/>
              <a:t>strategically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Rules:</a:t>
            </a:r>
          </a:p>
          <a:p>
            <a:r>
              <a:rPr lang="de-DE" dirty="0"/>
              <a:t>Place </a:t>
            </a:r>
            <a:r>
              <a:rPr lang="de-DE" dirty="0" err="1"/>
              <a:t>unlimited</a:t>
            </a:r>
            <a:r>
              <a:rPr lang="de-DE" dirty="0"/>
              <a:t> normal </a:t>
            </a:r>
            <a:r>
              <a:rPr lang="de-DE" dirty="0" err="1"/>
              <a:t>stones</a:t>
            </a:r>
            <a:r>
              <a:rPr lang="de-DE" dirty="0"/>
              <a:t> on flat </a:t>
            </a:r>
            <a:r>
              <a:rPr lang="de-DE" dirty="0" err="1"/>
              <a:t>surfaces</a:t>
            </a:r>
            <a:endParaRPr lang="de-DE" dirty="0"/>
          </a:p>
          <a:p>
            <a:r>
              <a:rPr lang="de-DE" dirty="0"/>
              <a:t>Upgrade a limited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</a:t>
            </a:r>
            <a:r>
              <a:rPr lang="de-DE" dirty="0" err="1"/>
              <a:t>stones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knocking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cannons</a:t>
            </a:r>
            <a:r>
              <a:rPr lang="de-DE" dirty="0"/>
              <a:t> and </a:t>
            </a:r>
            <a:r>
              <a:rPr lang="de-DE" dirty="0" err="1"/>
              <a:t>gates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a </a:t>
            </a:r>
            <a:r>
              <a:rPr lang="de-DE" dirty="0" err="1"/>
              <a:t>stone</a:t>
            </a:r>
            <a:r>
              <a:rPr lang="de-DE" dirty="0"/>
              <a:t> fall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pad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09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2A3F6-EA89-498B-9818-7C1B21B1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Controls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09383-56BF-4FDD-80CC-22EFE2B0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Turn and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fingers</a:t>
            </a:r>
            <a:endParaRPr lang="de-DE" dirty="0"/>
          </a:p>
          <a:p>
            <a:r>
              <a:rPr lang="de-DE" dirty="0"/>
              <a:t>Switch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and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r>
              <a:rPr lang="de-DE" dirty="0"/>
              <a:t>Place Domino </a:t>
            </a:r>
            <a:r>
              <a:rPr lang="de-DE" dirty="0" err="1"/>
              <a:t>rows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drawing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r>
              <a:rPr lang="de-DE" dirty="0"/>
              <a:t>Upgrade a Domino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/>
              <a:t>Turn </a:t>
            </a:r>
            <a:r>
              <a:rPr lang="de-DE" dirty="0" err="1"/>
              <a:t>cannons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Reload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and </a:t>
            </a:r>
            <a:r>
              <a:rPr lang="de-DE" dirty="0" err="1"/>
              <a:t>undo</a:t>
            </a:r>
            <a:r>
              <a:rPr lang="de-DE" dirty="0"/>
              <a:t> an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	 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644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9A28-B385-4A4C-B235-A26691F2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Stone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C13DE9-4085-4093-9811-4935B0E1C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Ice 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BF741C-B5F4-4792-B025-C937B92B5C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-63384" t="-11361" r="-63384" b="-10550"/>
          <a:stretch/>
        </p:blipFill>
        <p:spPr>
          <a:xfrm>
            <a:off x="489475" y="1371599"/>
            <a:ext cx="2205612" cy="2362201"/>
          </a:xfr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73BDB74-310A-470F-BB85-17E7244D0DB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1248674"/>
          </a:xfrm>
        </p:spPr>
        <p:txBody>
          <a:bodyPr>
            <a:noAutofit/>
          </a:bodyPr>
          <a:lstStyle/>
          <a:p>
            <a:r>
              <a:rPr lang="de-DE" sz="1500" dirty="0" err="1"/>
              <a:t>Slides</a:t>
            </a:r>
            <a:r>
              <a:rPr lang="de-DE" sz="1500" dirty="0"/>
              <a:t> </a:t>
            </a:r>
            <a:r>
              <a:rPr lang="de-DE" sz="1500" dirty="0" err="1"/>
              <a:t>once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falls in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falling</a:t>
            </a:r>
            <a:r>
              <a:rPr lang="de-DE" sz="1500" dirty="0"/>
              <a:t> </a:t>
            </a:r>
            <a:r>
              <a:rPr lang="de-DE" sz="1500" dirty="0" err="1"/>
              <a:t>direction</a:t>
            </a:r>
            <a:r>
              <a:rPr lang="de-DE" sz="1500" dirty="0"/>
              <a:t>, </a:t>
            </a:r>
            <a:r>
              <a:rPr lang="de-DE" sz="1500" dirty="0" err="1"/>
              <a:t>can</a:t>
            </a:r>
            <a:r>
              <a:rPr lang="de-DE" sz="1500" dirty="0"/>
              <a:t> pass </a:t>
            </a:r>
            <a:r>
              <a:rPr lang="de-DE" sz="1500" dirty="0" err="1"/>
              <a:t>stairs</a:t>
            </a:r>
            <a:endParaRPr lang="de-DE" sz="15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E9BDA09-2390-4A86-A6CB-F0F9BFD9B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Pyro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304B305-65BF-4063-B892-4E22892FD4D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1248674"/>
          </a:xfrm>
        </p:spPr>
        <p:txBody>
          <a:bodyPr>
            <a:normAutofit/>
          </a:bodyPr>
          <a:lstStyle/>
          <a:p>
            <a:r>
              <a:rPr lang="de-DE" sz="1500" dirty="0"/>
              <a:t>Blows </a:t>
            </a:r>
            <a:r>
              <a:rPr lang="de-DE" sz="1500" dirty="0" err="1"/>
              <a:t>up</a:t>
            </a:r>
            <a:r>
              <a:rPr lang="de-DE" sz="1500" dirty="0"/>
              <a:t> </a:t>
            </a:r>
            <a:r>
              <a:rPr lang="de-DE" sz="1500" dirty="0" err="1"/>
              <a:t>walls</a:t>
            </a:r>
            <a:r>
              <a:rPr lang="de-DE" sz="1500" dirty="0"/>
              <a:t> </a:t>
            </a:r>
            <a:r>
              <a:rPr lang="de-DE" sz="1500" dirty="0" err="1"/>
              <a:t>that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</a:t>
            </a:r>
            <a:r>
              <a:rPr lang="de-DE" sz="1500" dirty="0" err="1"/>
              <a:t>touches</a:t>
            </a:r>
            <a:r>
              <a:rPr lang="de-DE" sz="1500" dirty="0"/>
              <a:t>, </a:t>
            </a:r>
            <a:r>
              <a:rPr lang="de-DE" sz="1500" dirty="0" err="1"/>
              <a:t>causes</a:t>
            </a:r>
            <a:r>
              <a:rPr lang="de-DE" sz="1500" dirty="0"/>
              <a:t> a </a:t>
            </a:r>
            <a:r>
              <a:rPr lang="de-DE" sz="1500" dirty="0" err="1"/>
              <a:t>big</a:t>
            </a:r>
            <a:r>
              <a:rPr lang="de-DE" sz="1500" dirty="0"/>
              <a:t> </a:t>
            </a:r>
            <a:r>
              <a:rPr lang="de-DE" sz="1500" dirty="0" err="1"/>
              <a:t>shockwave</a:t>
            </a:r>
            <a:endParaRPr lang="de-DE" sz="150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C014F8-994A-47A6-9440-652E1116F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Warrior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45AD1D1D-B3D3-44B0-85E1-45FB30A6F87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/>
          <a:srcRect l="-111254" t="-8087" r="-111222" b="-8087"/>
          <a:stretch/>
        </p:blipFill>
        <p:spPr>
          <a:xfrm>
            <a:off x="5344916" y="1371599"/>
            <a:ext cx="2199658" cy="2362201"/>
          </a:xfr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D14E38C-9001-4865-9806-690509381B1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195266" cy="1248674"/>
          </a:xfrm>
        </p:spPr>
        <p:txBody>
          <a:bodyPr>
            <a:normAutofit/>
          </a:bodyPr>
          <a:lstStyle/>
          <a:p>
            <a:r>
              <a:rPr lang="de-DE" sz="1500" dirty="0"/>
              <a:t>Can </a:t>
            </a:r>
            <a:r>
              <a:rPr lang="de-DE" sz="1500" dirty="0" err="1"/>
              <a:t>reach</a:t>
            </a:r>
            <a:r>
              <a:rPr lang="de-DE" sz="1500" dirty="0"/>
              <a:t> </a:t>
            </a:r>
            <a:r>
              <a:rPr lang="de-DE" sz="1500" dirty="0" err="1"/>
              <a:t>farther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well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hit</a:t>
            </a:r>
            <a:r>
              <a:rPr lang="de-DE" sz="1500" dirty="0"/>
              <a:t> </a:t>
            </a:r>
            <a:r>
              <a:rPr lang="de-DE" sz="1500" dirty="0" err="1"/>
              <a:t>objects</a:t>
            </a:r>
            <a:r>
              <a:rPr lang="de-DE" sz="1500" dirty="0"/>
              <a:t> like </a:t>
            </a:r>
            <a:r>
              <a:rPr lang="de-DE" sz="1500" dirty="0" err="1"/>
              <a:t>boulders</a:t>
            </a:r>
            <a:r>
              <a:rPr lang="de-DE" sz="1500" dirty="0"/>
              <a:t> </a:t>
            </a:r>
            <a:r>
              <a:rPr lang="de-DE" sz="1500" dirty="0" err="1"/>
              <a:t>harder</a:t>
            </a:r>
            <a:endParaRPr lang="de-DE" sz="1500" dirty="0"/>
          </a:p>
        </p:txBody>
      </p:sp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B8B557F-1CEC-4F72-A740-C3560DFF90A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/>
          <a:srcRect l="-62746" t="-10410" r="-62165" b="-10410"/>
          <a:stretch/>
        </p:blipFill>
        <p:spPr>
          <a:xfrm>
            <a:off x="2917825" y="1371600"/>
            <a:ext cx="2198688" cy="2362200"/>
          </a:xfrm>
        </p:spPr>
      </p:pic>
    </p:spTree>
    <p:extLst>
      <p:ext uri="{BB962C8B-B14F-4D97-AF65-F5344CB8AC3E}">
        <p14:creationId xmlns:p14="http://schemas.microsoft.com/office/powerpoint/2010/main" val="3459636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2347-8C62-47EC-A8BD-E758EB60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Trailer</a:t>
            </a:r>
          </a:p>
        </p:txBody>
      </p:sp>
      <p:pic>
        <p:nvPicPr>
          <p:cNvPr id="4" name="DominiaTrailer">
            <a:hlinkClick r:id="" action="ppaction://media"/>
            <a:extLst>
              <a:ext uri="{FF2B5EF4-FFF2-40B4-BE49-F238E27FC236}">
                <a16:creationId xmlns:a16="http://schemas.microsoft.com/office/drawing/2014/main" id="{AA35CF9C-4A53-4C35-8B94-AA970253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39" y="1853248"/>
            <a:ext cx="7862121" cy="4421978"/>
          </a:xfrm>
        </p:spPr>
      </p:pic>
    </p:spTree>
    <p:extLst>
      <p:ext uri="{BB962C8B-B14F-4D97-AF65-F5344CB8AC3E}">
        <p14:creationId xmlns:p14="http://schemas.microsoft.com/office/powerpoint/2010/main" val="32836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322</Words>
  <Application>Microsoft Office PowerPoint</Application>
  <PresentationFormat>Bildschirmpräsentation (4:3)</PresentationFormat>
  <Paragraphs>46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Kings of Dominia</vt:lpstr>
      <vt:lpstr>Game Overview</vt:lpstr>
      <vt:lpstr>High Concept &amp; Unique Selling Points</vt:lpstr>
      <vt:lpstr>Game Objectives &amp; Game Rules</vt:lpstr>
      <vt:lpstr>Game Controls</vt:lpstr>
      <vt:lpstr>Stone Types</vt:lpstr>
      <vt:lpstr>Trailer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of Dominia</dc:title>
  <dc:creator>ga96sep</dc:creator>
  <cp:lastModifiedBy>ga96sep</cp:lastModifiedBy>
  <cp:revision>12</cp:revision>
  <dcterms:created xsi:type="dcterms:W3CDTF">2018-03-04T14:17:31Z</dcterms:created>
  <dcterms:modified xsi:type="dcterms:W3CDTF">2018-03-04T15:55:54Z</dcterms:modified>
</cp:coreProperties>
</file>